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4701464"/>
            <a:ext cx="8952782" cy="1204036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952500"/>
            <a:ext cx="8952781" cy="3748824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8277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18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8334" y="952499"/>
            <a:ext cx="2051165" cy="4953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952499"/>
            <a:ext cx="8235834" cy="49530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998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23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618211"/>
            <a:ext cx="8412190" cy="394438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908858"/>
            <a:ext cx="8412192" cy="67610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248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1" y="2260121"/>
            <a:ext cx="4350026" cy="36568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574" y="2260120"/>
            <a:ext cx="4350025" cy="365688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01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966788"/>
            <a:ext cx="10059988" cy="105178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018581"/>
            <a:ext cx="4350027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2774756"/>
            <a:ext cx="4350027" cy="31507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46572" y="2018581"/>
            <a:ext cx="4350028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46572" y="2774756"/>
            <a:ext cx="4350028" cy="315079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657975" y="2625552"/>
            <a:ext cx="423862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403684" y="2625552"/>
            <a:ext cx="42417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9973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259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83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6484"/>
            <a:ext cx="3932237" cy="2122516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12026"/>
            <a:ext cx="5143500" cy="4565651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484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7185"/>
            <a:ext cx="3932237" cy="2121813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57702" y="1307186"/>
            <a:ext cx="5038898" cy="459831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DDF98-C922-483F-97E9-3E76B0201B42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01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842963"/>
            <a:ext cx="9601200" cy="1309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262188"/>
            <a:ext cx="9601200" cy="3643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5DBDDF98-C922-483F-97E9-3E76B0201B42}" type="datetimeFigureOut">
              <a:rPr lang="en-US" smtClean="0"/>
              <a:pPr/>
              <a:t>9/11/2024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2810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1B8B3671-A306-4A69-8480-FA9BE839245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689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55" r:id="rId6"/>
    <p:sldLayoutId id="2147483751" r:id="rId7"/>
    <p:sldLayoutId id="2147483752" r:id="rId8"/>
    <p:sldLayoutId id="2147483753" r:id="rId9"/>
    <p:sldLayoutId id="2147483754" r:id="rId10"/>
    <p:sldLayoutId id="2147483756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7548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949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623FB3B-24E7-5304-70D8-3CA402902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7081EE3-B6BE-9584-F5AF-E5F6484DA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inta y acuarela líquida">
            <a:extLst>
              <a:ext uri="{FF2B5EF4-FFF2-40B4-BE49-F238E27FC236}">
                <a16:creationId xmlns:a16="http://schemas.microsoft.com/office/drawing/2014/main" id="{00FD4224-CFC8-CE08-E5F1-2CE4A2041D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t="2697" b="5839"/>
          <a:stretch/>
        </p:blipFill>
        <p:spPr>
          <a:xfrm>
            <a:off x="-149" y="-5291"/>
            <a:ext cx="12192001" cy="6858000"/>
          </a:xfrm>
          <a:prstGeom prst="rect">
            <a:avLst/>
          </a:prstGeom>
        </p:spPr>
      </p:pic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2500" y="952500"/>
            <a:ext cx="10287000" cy="4953000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794" h="4920343">
                <a:moveTo>
                  <a:pt x="0" y="1451087"/>
                </a:moveTo>
                <a:lnTo>
                  <a:pt x="0" y="0"/>
                </a:lnTo>
                <a:lnTo>
                  <a:pt x="9985794" y="0"/>
                </a:lnTo>
                <a:lnTo>
                  <a:pt x="9985794" y="4920343"/>
                </a:lnTo>
                <a:lnTo>
                  <a:pt x="0" y="4920343"/>
                </a:lnTo>
                <a:lnTo>
                  <a:pt x="0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10C00F7-F3F8-7524-F180-18335DE473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881" y="2398143"/>
            <a:ext cx="9056435" cy="2116348"/>
          </a:xfrm>
          <a:noFill/>
        </p:spPr>
        <p:txBody>
          <a:bodyPr anchor="b">
            <a:normAutofit/>
          </a:bodyPr>
          <a:lstStyle/>
          <a:p>
            <a:r>
              <a:rPr lang="es-CO" b="1" dirty="0">
                <a:latin typeface="Abadi" panose="020B0604020104020204" pitchFamily="34" charset="0"/>
              </a:rPr>
              <a:t>Introducción a </a:t>
            </a:r>
            <a:br>
              <a:rPr lang="es-CO" b="1" dirty="0">
                <a:latin typeface="Abadi" panose="020B0604020104020204" pitchFamily="34" charset="0"/>
              </a:rPr>
            </a:br>
            <a:r>
              <a:rPr lang="es-CO" sz="4000" b="1" dirty="0" err="1">
                <a:latin typeface="Abadi" panose="020B0604020104020204" pitchFamily="34" charset="0"/>
              </a:rPr>
              <a:t>useSearchParams</a:t>
            </a:r>
            <a:r>
              <a:rPr lang="es-CO" sz="4000" b="1" dirty="0">
                <a:latin typeface="Abadi" panose="020B0604020104020204" pitchFamily="34" charset="0"/>
              </a:rPr>
              <a:t>()</a:t>
            </a:r>
            <a:br>
              <a:rPr lang="es-CO" b="1" dirty="0">
                <a:latin typeface="Abadi" panose="020B0604020104020204" pitchFamily="34" charset="0"/>
              </a:rPr>
            </a:br>
            <a:r>
              <a:rPr lang="es-CO" b="1" dirty="0">
                <a:latin typeface="Abadi" panose="020B0604020104020204" pitchFamily="34" charset="0"/>
              </a:rPr>
              <a:t>en </a:t>
            </a:r>
            <a:r>
              <a:rPr lang="es-CO" b="1" dirty="0" err="1">
                <a:latin typeface="Abadi" panose="020B0604020104020204" pitchFamily="34" charset="0"/>
              </a:rPr>
              <a:t>React</a:t>
            </a:r>
            <a:r>
              <a:rPr lang="es-CO" b="1" dirty="0">
                <a:latin typeface="Abadi" panose="020B0604020104020204" pitchFamily="34" charset="0"/>
              </a:rPr>
              <a:t> </a:t>
            </a:r>
            <a:r>
              <a:rPr lang="es-CO" b="1" dirty="0" err="1">
                <a:latin typeface="Abadi" panose="020B0604020104020204" pitchFamily="34" charset="0"/>
              </a:rPr>
              <a:t>Router</a:t>
            </a:r>
            <a:endParaRPr lang="es-CO" b="1" dirty="0">
              <a:solidFill>
                <a:srgbClr val="FFFFFF"/>
              </a:solidFill>
              <a:latin typeface="Abadi" panose="020B0604020104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5A4984-7DBA-218B-0431-051C99BB23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882" y="4514492"/>
            <a:ext cx="4709518" cy="753372"/>
          </a:xfrm>
          <a:noFill/>
        </p:spPr>
        <p:txBody>
          <a:bodyPr anchor="t">
            <a:normAutofit/>
          </a:bodyPr>
          <a:lstStyle/>
          <a:p>
            <a:r>
              <a:rPr lang="es-ES" b="1" dirty="0"/>
              <a:t>Cómo manejar parámetros de búsqueda en la URL con </a:t>
            </a:r>
            <a:r>
              <a:rPr lang="es-ES" b="1" dirty="0" err="1"/>
              <a:t>React</a:t>
            </a:r>
            <a:r>
              <a:rPr lang="es-ES" b="1" dirty="0"/>
              <a:t> </a:t>
            </a:r>
            <a:r>
              <a:rPr lang="es-ES" b="1" dirty="0" err="1"/>
              <a:t>Router</a:t>
            </a:r>
            <a:r>
              <a:rPr lang="es-ES" b="1" dirty="0"/>
              <a:t>.</a:t>
            </a:r>
            <a:endParaRPr lang="es-CO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579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354B4E-A5D8-D227-FBF7-361D729C2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¿Qué es </a:t>
            </a:r>
            <a:r>
              <a:rPr lang="es-CO" dirty="0" err="1"/>
              <a:t>useSearchParams</a:t>
            </a:r>
            <a:r>
              <a:rPr lang="es-CO" dirty="0"/>
              <a:t>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65F14B-668D-8E66-0DCC-530E7FFFD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es un </a:t>
            </a:r>
            <a:r>
              <a:rPr lang="es-ES" dirty="0" err="1"/>
              <a:t>hook</a:t>
            </a:r>
            <a:r>
              <a:rPr lang="es-ES" dirty="0"/>
              <a:t> proporcionado por </a:t>
            </a:r>
            <a:r>
              <a:rPr lang="es-ES" dirty="0" err="1"/>
              <a:t>React</a:t>
            </a:r>
            <a:r>
              <a:rPr lang="es-ES" dirty="0"/>
              <a:t> </a:t>
            </a:r>
            <a:r>
              <a:rPr lang="es-ES" dirty="0" err="1"/>
              <a:t>Router</a:t>
            </a:r>
            <a:r>
              <a:rPr lang="es-ES" dirty="0"/>
              <a:t> v6+ para manejar los parámetros de búsqueda en la URL.</a:t>
            </a:r>
          </a:p>
          <a:p>
            <a:endParaRPr lang="es-ES" dirty="0"/>
          </a:p>
          <a:p>
            <a:r>
              <a:rPr lang="es-ES" dirty="0"/>
              <a:t>Facilita la lectura y actualización de los parámetros de búsqueda (</a:t>
            </a:r>
            <a:r>
              <a:rPr lang="es-ES" dirty="0" err="1"/>
              <a:t>query</a:t>
            </a:r>
            <a:r>
              <a:rPr lang="es-ES" dirty="0"/>
              <a:t> </a:t>
            </a:r>
            <a:r>
              <a:rPr lang="es-ES" dirty="0" err="1"/>
              <a:t>parameters</a:t>
            </a:r>
            <a:r>
              <a:rPr lang="es-ES" dirty="0"/>
              <a:t>) en la URL de manera sencilla.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63504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EBF0DBE-C5F3-3AB7-2A9A-7C3F130BC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560" y="247346"/>
            <a:ext cx="8239668" cy="636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39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6736BF-76D8-4870-A483-B32BC0716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Leer Parámetros de Búsqueda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4CEE4F-CBAA-9249-AB42-8C5392869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Obtener un parámetro específico: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8E1E0AF-4DFF-F78D-8430-8B67048F7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572" y="3126924"/>
            <a:ext cx="8797690" cy="112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09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03B023-0877-2814-8632-799C963EA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291517"/>
            <a:ext cx="9601200" cy="3643312"/>
          </a:xfrm>
        </p:spPr>
        <p:txBody>
          <a:bodyPr/>
          <a:lstStyle/>
          <a:p>
            <a:r>
              <a:rPr lang="es-CO" dirty="0"/>
              <a:t>Obtener todos los parámetros: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A3B42BA-A9B8-4272-13C5-0C0CA26D9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964069"/>
            <a:ext cx="10450585" cy="131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753215"/>
      </p:ext>
    </p:extLst>
  </p:cSld>
  <p:clrMapOvr>
    <a:masterClrMapping/>
  </p:clrMapOvr>
</p:sld>
</file>

<file path=ppt/theme/theme1.xml><?xml version="1.0" encoding="utf-8"?>
<a:theme xmlns:a="http://schemas.openxmlformats.org/drawingml/2006/main" name="PoiseVTI">
  <a:themeElements>
    <a:clrScheme name="Poise">
      <a:dk1>
        <a:sysClr val="windowText" lastClr="000000"/>
      </a:dk1>
      <a:lt1>
        <a:sysClr val="window" lastClr="FFFFFF"/>
      </a:lt1>
      <a:dk2>
        <a:srgbClr val="403739"/>
      </a:dk2>
      <a:lt2>
        <a:srgbClr val="F4E9E6"/>
      </a:lt2>
      <a:accent1>
        <a:srgbClr val="B18083"/>
      </a:accent1>
      <a:accent2>
        <a:srgbClr val="C17A69"/>
      </a:accent2>
      <a:accent3>
        <a:srgbClr val="CE9573"/>
      </a:accent3>
      <a:accent4>
        <a:srgbClr val="82907A"/>
      </a:accent4>
      <a:accent5>
        <a:srgbClr val="9A9966"/>
      </a:accent5>
      <a:accent6>
        <a:srgbClr val="AB9955"/>
      </a:accent6>
      <a:hlink>
        <a:srgbClr val="A97979"/>
      </a:hlink>
      <a:folHlink>
        <a:srgbClr val="BB7563"/>
      </a:folHlink>
    </a:clrScheme>
    <a:fontScheme name="Goudy Univers">
      <a:majorFont>
        <a:latin typeface="Goudy Old Style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iseVTI" id="{9843863B-6720-4231-BFE7-E604B355382A}" vid="{6C5B2780-C73E-445D-98DA-9D2BCD7897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80</Words>
  <Application>Microsoft Office PowerPoint</Application>
  <PresentationFormat>Panorámica</PresentationFormat>
  <Paragraphs>9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Abadi</vt:lpstr>
      <vt:lpstr>Arial</vt:lpstr>
      <vt:lpstr>Goudy Old Style</vt:lpstr>
      <vt:lpstr>Univers Light</vt:lpstr>
      <vt:lpstr>PoiseVTI</vt:lpstr>
      <vt:lpstr>Introducción a  useSearchParams() en React Router</vt:lpstr>
      <vt:lpstr>¿Qué es useSearchParams?</vt:lpstr>
      <vt:lpstr>Presentación de PowerPoint</vt:lpstr>
      <vt:lpstr>Leer Parámetros de Búsqueda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brahyan gustavo morales montoya</dc:creator>
  <cp:lastModifiedBy>brahyan gustavo morales montoya</cp:lastModifiedBy>
  <cp:revision>1</cp:revision>
  <dcterms:created xsi:type="dcterms:W3CDTF">2024-09-11T22:43:14Z</dcterms:created>
  <dcterms:modified xsi:type="dcterms:W3CDTF">2024-09-11T23:52:04Z</dcterms:modified>
</cp:coreProperties>
</file>

<file path=docProps/thumbnail.jpeg>
</file>